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34"/>
  </p:notesMasterIdLst>
  <p:sldIdLst>
    <p:sldId id="256" r:id="rId2"/>
    <p:sldId id="257" r:id="rId3"/>
    <p:sldId id="272" r:id="rId4"/>
    <p:sldId id="275" r:id="rId5"/>
    <p:sldId id="277" r:id="rId6"/>
    <p:sldId id="298" r:id="rId7"/>
    <p:sldId id="273" r:id="rId8"/>
    <p:sldId id="301" r:id="rId9"/>
    <p:sldId id="300" r:id="rId10"/>
    <p:sldId id="274" r:id="rId11"/>
    <p:sldId id="276" r:id="rId12"/>
    <p:sldId id="278" r:id="rId13"/>
    <p:sldId id="280" r:id="rId14"/>
    <p:sldId id="279" r:id="rId15"/>
    <p:sldId id="281" r:id="rId16"/>
    <p:sldId id="282" r:id="rId17"/>
    <p:sldId id="283" r:id="rId18"/>
    <p:sldId id="302" r:id="rId19"/>
    <p:sldId id="284" r:id="rId20"/>
    <p:sldId id="285" r:id="rId21"/>
    <p:sldId id="296" r:id="rId22"/>
    <p:sldId id="286" r:id="rId23"/>
    <p:sldId id="287" r:id="rId24"/>
    <p:sldId id="288" r:id="rId25"/>
    <p:sldId id="290" r:id="rId26"/>
    <p:sldId id="291" r:id="rId27"/>
    <p:sldId id="289" r:id="rId28"/>
    <p:sldId id="292" r:id="rId29"/>
    <p:sldId id="303" r:id="rId30"/>
    <p:sldId id="293" r:id="rId31"/>
    <p:sldId id="294" r:id="rId32"/>
    <p:sldId id="29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79" autoAdjust="0"/>
  </p:normalViewPr>
  <p:slideViewPr>
    <p:cSldViewPr snapToGrid="0">
      <p:cViewPr varScale="1">
        <p:scale>
          <a:sx n="94" d="100"/>
          <a:sy n="94" d="100"/>
        </p:scale>
        <p:origin x="4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Risques</a:t>
            </a:r>
            <a:r>
              <a:rPr lang="en-US" dirty="0"/>
              <a:t> LOT 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Risques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06-4A09-A7AA-178AB36BD7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06-4A09-A7AA-178AB36BD75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B5DA3F1-A3A2-4BA7-B5FF-24B9D3E968EF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C06-4A09-A7AA-178AB36BD75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02A149-128D-477C-820C-9D3641A6E7F6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C06-4A09-A7AA-178AB36BD7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Non Validé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06-4A09-A7AA-178AB36BD75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Utilisé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110000</c:v>
                </c:pt>
                <c:pt idx="1">
                  <c:v>107363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C1-41D8-9784-D47DBABBA9EB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Restant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C1-41D8-9784-D47DBABBA9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0</c:v>
                </c:pt>
                <c:pt idx="1">
                  <c:v>2637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C1-41D8-9784-D47DBABBA9E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13893632"/>
        <c:axId val="513894944"/>
      </c:barChart>
      <c:catAx>
        <c:axId val="51389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4944"/>
        <c:crosses val="autoZero"/>
        <c:auto val="1"/>
        <c:lblAlgn val="ctr"/>
        <c:lblOffset val="100"/>
        <c:noMultiLvlLbl val="0"/>
      </c:catAx>
      <c:valAx>
        <c:axId val="513894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Risques LOT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E1-4327-BF72-F3D3F71FC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E1-4327-BF72-F3D3F71FCD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à valider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E1-4327-BF72-F3D3F71FCD2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Introduction a notre présence ici (Oral de clôture de projet)</a:t>
            </a:r>
          </a:p>
          <a:p>
            <a:pPr marL="171450" indent="-171450">
              <a:buFontTx/>
              <a:buChar char="-"/>
            </a:pPr>
            <a:r>
              <a:rPr lang="fr-FR" dirty="0"/>
              <a:t>Présentation </a:t>
            </a:r>
            <a:r>
              <a:rPr lang="fr-FR" dirty="0" err="1"/>
              <a:t>Madera</a:t>
            </a:r>
            <a:r>
              <a:rPr lang="fr-FR" dirty="0"/>
              <a:t> entreprise de </a:t>
            </a:r>
            <a:r>
              <a:rPr lang="fr-FR" dirty="0" err="1"/>
              <a:t>batiment</a:t>
            </a:r>
            <a:r>
              <a:rPr lang="fr-FR" dirty="0"/>
              <a:t> en bois </a:t>
            </a:r>
            <a:r>
              <a:rPr lang="fr-FR" dirty="0" err="1"/>
              <a:t>etc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Equipe projet recruté pour un projet </a:t>
            </a:r>
            <a:r>
              <a:rPr lang="fr-FR" dirty="0" err="1"/>
              <a:t>precis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9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957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7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8344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1272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42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50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4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Planning prévisionnel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3CE21-2D56-490B-A2BC-5DF158B6E3D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2" b="28189"/>
          <a:stretch/>
        </p:blipFill>
        <p:spPr bwMode="auto">
          <a:xfrm>
            <a:off x="1203158" y="3188368"/>
            <a:ext cx="10126261" cy="1134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7320C6-F6FC-41F5-B3CF-659F5FF5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SWOT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CB35D64-C742-451E-863E-C90209CFD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829" y="2438399"/>
            <a:ext cx="9503675" cy="31798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29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21361-FEA0-40EA-BCEF-9334E947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000"/>
            <a:ext cx="10018713" cy="1752599"/>
          </a:xfrm>
        </p:spPr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A1F5A1-375F-4ADD-BF73-7F79B2B4A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489199"/>
            <a:ext cx="10018713" cy="18796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Contrainte matériel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responsable du matériel et de l’application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Définir les cadres d’action de chacun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Sécuriser les données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Effectuer des contrôles</a:t>
            </a:r>
          </a:p>
        </p:txBody>
      </p:sp>
    </p:spTree>
    <p:extLst>
      <p:ext uri="{BB962C8B-B14F-4D97-AF65-F5344CB8AC3E}">
        <p14:creationId xmlns:p14="http://schemas.microsoft.com/office/powerpoint/2010/main" val="953456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Technique</a:t>
            </a:r>
          </a:p>
        </p:txBody>
      </p:sp>
    </p:spTree>
    <p:extLst>
      <p:ext uri="{BB962C8B-B14F-4D97-AF65-F5344CB8AC3E}">
        <p14:creationId xmlns:p14="http://schemas.microsoft.com/office/powerpoint/2010/main" val="155951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60A29-4E64-4EAA-A409-B78ACC796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</a:t>
            </a:r>
          </a:p>
        </p:txBody>
      </p:sp>
      <p:pic>
        <p:nvPicPr>
          <p:cNvPr id="5" name="Image 4" descr="Symfony logo and screenshots">
            <a:extLst>
              <a:ext uri="{FF2B5EF4-FFF2-40B4-BE49-F238E27FC236}">
                <a16:creationId xmlns:a16="http://schemas.microsoft.com/office/drawing/2014/main" id="{31177885-156F-413E-A6AC-FAA1C228FD0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289" y="3173327"/>
            <a:ext cx="5005735" cy="1387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F790B1-0CC4-4FA9-8CB4-AC7AE5AD6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507" y="2805862"/>
            <a:ext cx="1889089" cy="212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438A-F415-4ACE-B03B-4E3E1C1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pic>
        <p:nvPicPr>
          <p:cNvPr id="4" name="Image 3" descr="LaunchDarkly Visual Studio Code Extension">
            <a:extLst>
              <a:ext uri="{FF2B5EF4-FFF2-40B4-BE49-F238E27FC236}">
                <a16:creationId xmlns:a16="http://schemas.microsoft.com/office/drawing/2014/main" id="{BAE6EE56-B9E4-4CBD-A1F6-4C3AC4092A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14" y="2262437"/>
            <a:ext cx="4643186" cy="23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PhpStorm Reviews: Pricing &amp; Software Features 2020 ...">
            <a:extLst>
              <a:ext uri="{FF2B5EF4-FFF2-40B4-BE49-F238E27FC236}">
                <a16:creationId xmlns:a16="http://schemas.microsoft.com/office/drawing/2014/main" id="{4B8669C9-CFEF-4437-96E9-F05A695532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2438399"/>
            <a:ext cx="4520365" cy="202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Wrike — Wikipédia">
            <a:extLst>
              <a:ext uri="{FF2B5EF4-FFF2-40B4-BE49-F238E27FC236}">
                <a16:creationId xmlns:a16="http://schemas.microsoft.com/office/drawing/2014/main" id="{5F382517-6787-4002-81BD-777367CC938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213" y="4836695"/>
            <a:ext cx="3765082" cy="15170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6368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477FA-CD64-4473-9CCC-2312506B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43" y="0"/>
            <a:ext cx="10018713" cy="1752599"/>
          </a:xfrm>
        </p:spPr>
        <p:txBody>
          <a:bodyPr/>
          <a:lstStyle/>
          <a:p>
            <a:r>
              <a:rPr lang="fr-FR" dirty="0"/>
              <a:t>Architecture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3A227BD-77D9-4F97-A17A-A8ACF677F4E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877" y="1311443"/>
            <a:ext cx="6745644" cy="529389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9229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/>
          <a:lstStyle/>
          <a:p>
            <a:r>
              <a:rPr lang="fr-FR" dirty="0"/>
              <a:t>UML : Diagramme de cas d’utilisation</a:t>
            </a:r>
          </a:p>
        </p:txBody>
      </p:sp>
      <p:pic>
        <p:nvPicPr>
          <p:cNvPr id="5" name="Image 4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30F7F60-A073-4E9C-A5B0-56A371D1C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0" y="1528011"/>
            <a:ext cx="8980285" cy="5053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9923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>
            <a:normAutofit fontScale="90000"/>
          </a:bodyPr>
          <a:lstStyle/>
          <a:p>
            <a:r>
              <a:rPr lang="fr-FR" dirty="0"/>
              <a:t>UML : Diagramme de séquence « Création plan »</a:t>
            </a:r>
          </a:p>
        </p:txBody>
      </p:sp>
      <p:pic>
        <p:nvPicPr>
          <p:cNvPr id="4" name="Image 3" descr="Une image contenant capture d’écran, carte&#10;&#10;Description générée automatiquement">
            <a:extLst>
              <a:ext uri="{FF2B5EF4-FFF2-40B4-BE49-F238E27FC236}">
                <a16:creationId xmlns:a16="http://schemas.microsoft.com/office/drawing/2014/main" id="{AC50F316-A55F-4F54-88F9-CCD696DD7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1" y="1528011"/>
            <a:ext cx="6451918" cy="4766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771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070180-E849-4CF5-A162-E86D88120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069" y="0"/>
            <a:ext cx="10018713" cy="1752599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6804FD-5833-44AB-BBE9-E7C756F0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133" y="1273475"/>
            <a:ext cx="9796276" cy="52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/>
          </a:bodyPr>
          <a:lstStyle/>
          <a:p>
            <a:r>
              <a:rPr lang="fr-FR" dirty="0"/>
              <a:t>Projet</a:t>
            </a:r>
          </a:p>
          <a:p>
            <a:r>
              <a:rPr lang="fr-FR" dirty="0"/>
              <a:t>Technique</a:t>
            </a:r>
          </a:p>
          <a:p>
            <a:r>
              <a:rPr lang="fr-FR" dirty="0"/>
              <a:t>Démonstration</a:t>
            </a:r>
          </a:p>
          <a:p>
            <a:r>
              <a:rPr lang="fr-FR" dirty="0"/>
              <a:t>Maintenance</a:t>
            </a:r>
          </a:p>
          <a:p>
            <a:r>
              <a:rPr lang="fr-FR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pic>
        <p:nvPicPr>
          <p:cNvPr id="2050" name="Picture 2" descr="Les 4 stratégies possibles de déploiement d'un logiciel ERP">
            <a:extLst>
              <a:ext uri="{FF2B5EF4-FFF2-40B4-BE49-F238E27FC236}">
                <a16:creationId xmlns:a16="http://schemas.microsoft.com/office/drawing/2014/main" id="{FF63C5D3-010F-462C-B80E-89439844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23" y="2161911"/>
            <a:ext cx="7123830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87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 err="1"/>
              <a:t>Demonstration</a:t>
            </a:r>
            <a:endParaRPr lang="fr-FR" sz="5400" b="1" dirty="0"/>
          </a:p>
        </p:txBody>
      </p:sp>
    </p:spTree>
    <p:extLst>
      <p:ext uri="{BB962C8B-B14F-4D97-AF65-F5344CB8AC3E}">
        <p14:creationId xmlns:p14="http://schemas.microsoft.com/office/powerpoint/2010/main" val="3824966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598889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Support/Demande d'évolution</a:t>
            </a:r>
          </a:p>
        </p:txBody>
      </p:sp>
      <p:pic>
        <p:nvPicPr>
          <p:cNvPr id="3078" name="Picture 6" descr="EasyVista Service Manager Reviews 2020: Details, Pricing ...">
            <a:extLst>
              <a:ext uri="{FF2B5EF4-FFF2-40B4-BE49-F238E27FC236}">
                <a16:creationId xmlns:a16="http://schemas.microsoft.com/office/drawing/2014/main" id="{4D9D2019-CD03-4EF8-B96B-8FA8E5695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990" y="-115386"/>
            <a:ext cx="2236505" cy="11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asyVista Service Manager Reviews 2020: Details, Pricing ...">
            <a:extLst>
              <a:ext uri="{FF2B5EF4-FFF2-40B4-BE49-F238E27FC236}">
                <a16:creationId xmlns:a16="http://schemas.microsoft.com/office/drawing/2014/main" id="{2ECD0667-7891-41C7-BD7C-2355E711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3" y="1174165"/>
            <a:ext cx="8972132" cy="566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7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027B-149E-42D7-8474-5344A483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12" y="685800"/>
            <a:ext cx="8258175" cy="1752599"/>
          </a:xfrm>
        </p:spPr>
        <p:txBody>
          <a:bodyPr/>
          <a:lstStyle/>
          <a:p>
            <a:r>
              <a:rPr lang="fr-FR" dirty="0"/>
              <a:t>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867AC-A518-4A3B-980B-0851F7288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2494545"/>
            <a:ext cx="8258175" cy="11226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 formations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2C266A0-3350-42F9-BAB8-6AE2422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4054389"/>
            <a:ext cx="8258175" cy="16628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987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61066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Planning réel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E465399-58B5-4654-B516-791315A1F5A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8399"/>
            <a:ext cx="12192000" cy="266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1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3942F7-D71A-49F2-8C04-7804B7F8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67" y="385011"/>
            <a:ext cx="10506409" cy="1752599"/>
          </a:xfrm>
        </p:spPr>
        <p:txBody>
          <a:bodyPr/>
          <a:lstStyle/>
          <a:p>
            <a:r>
              <a:rPr lang="fr-FR" dirty="0"/>
              <a:t>Budget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AA91655-6AAA-4055-8520-8BA2A99A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7" y="2118274"/>
            <a:ext cx="5003133" cy="4010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B5A3827-5878-4905-8A25-9F358E1E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43" y="2108605"/>
            <a:ext cx="5003133" cy="4029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315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15CD5-9FED-4659-96EF-C5F5DA09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B4C681-5FF3-4E57-B678-1163312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923" y="1204321"/>
            <a:ext cx="3893234" cy="5742774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performance 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Indicateur de Satisfaction  </a:t>
            </a:r>
          </a:p>
        </p:txBody>
      </p:sp>
      <p:pic>
        <p:nvPicPr>
          <p:cNvPr id="1026" name="Picture 2" descr="FormRecycler (How to Merge Google Forms) - Toris Consulting, LLC">
            <a:extLst>
              <a:ext uri="{FF2B5EF4-FFF2-40B4-BE49-F238E27FC236}">
                <a16:creationId xmlns:a16="http://schemas.microsoft.com/office/drawing/2014/main" id="{257E1E3E-1EE6-4957-B8AA-C114E054FC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6" b="28194"/>
          <a:stretch/>
        </p:blipFill>
        <p:spPr bwMode="auto">
          <a:xfrm>
            <a:off x="6360703" y="5068130"/>
            <a:ext cx="4254374" cy="11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DD0ED3-87B9-480C-AEB4-55E8A842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19" y="1204321"/>
            <a:ext cx="5235937" cy="353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6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FFEEA9-D1D0-46C4-90E6-0E387AB2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8348" y="1578140"/>
            <a:ext cx="2952401" cy="621633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Budget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86970DA-5BEF-4BCD-AFF8-41B73163FCA0}"/>
              </a:ext>
            </a:extLst>
          </p:cNvPr>
          <p:cNvSpPr txBox="1">
            <a:spLocks/>
          </p:cNvSpPr>
          <p:nvPr/>
        </p:nvSpPr>
        <p:spPr>
          <a:xfrm>
            <a:off x="7277752" y="1650327"/>
            <a:ext cx="3591165" cy="477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/>
              <a:t>Indicateur d’effet collatéral  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63EEED58-7801-4C22-8855-D77021B69D31}"/>
              </a:ext>
            </a:extLst>
          </p:cNvPr>
          <p:cNvGraphicFramePr/>
          <p:nvPr/>
        </p:nvGraphicFramePr>
        <p:xfrm>
          <a:off x="3474549" y="2382521"/>
          <a:ext cx="2717546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6F2D8BA3-A468-4192-A766-A8FDD5625BA9}"/>
              </a:ext>
            </a:extLst>
          </p:cNvPr>
          <p:cNvGraphicFramePr/>
          <p:nvPr/>
        </p:nvGraphicFramePr>
        <p:xfrm>
          <a:off x="6849017" y="2199773"/>
          <a:ext cx="4448636" cy="4586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DEA9AC89-3507-43CE-803A-94D4118191F2}"/>
              </a:ext>
            </a:extLst>
          </p:cNvPr>
          <p:cNvGraphicFramePr/>
          <p:nvPr/>
        </p:nvGraphicFramePr>
        <p:xfrm>
          <a:off x="894347" y="2382521"/>
          <a:ext cx="2952401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itre 1">
            <a:extLst>
              <a:ext uri="{FF2B5EF4-FFF2-40B4-BE49-F238E27FC236}">
                <a16:creationId xmlns:a16="http://schemas.microsoft.com/office/drawing/2014/main" id="{58108FBA-EFD7-4040-BFDE-829C44216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</p:spTree>
    <p:extLst>
      <p:ext uri="{BB962C8B-B14F-4D97-AF65-F5344CB8AC3E}">
        <p14:creationId xmlns:p14="http://schemas.microsoft.com/office/powerpoint/2010/main" val="83740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FAE84C-A7DC-404A-92F0-37665584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exceptionnel</a:t>
            </a:r>
          </a:p>
        </p:txBody>
      </p:sp>
      <p:pic>
        <p:nvPicPr>
          <p:cNvPr id="12" name="Espace réservé du contenu 11" descr="Une image contenant dessin, mètre&#10;&#10;Description générée automatiquement">
            <a:extLst>
              <a:ext uri="{FF2B5EF4-FFF2-40B4-BE49-F238E27FC236}">
                <a16:creationId xmlns:a16="http://schemas.microsoft.com/office/drawing/2014/main" id="{0611C509-7F99-44A6-8FC9-5917B0270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595174" y="2664966"/>
            <a:ext cx="5001651" cy="281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2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16FDE-1420-4490-BF39-FEA49742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2731169"/>
            <a:ext cx="4611688" cy="794084"/>
          </a:xfrm>
        </p:spPr>
        <p:txBody>
          <a:bodyPr>
            <a:normAutofit/>
          </a:bodyPr>
          <a:lstStyle/>
          <a:p>
            <a:r>
              <a:rPr lang="fr-FR" sz="4400" dirty="0"/>
              <a:t>REX MADERA</a:t>
            </a:r>
          </a:p>
        </p:txBody>
      </p:sp>
      <p:pic>
        <p:nvPicPr>
          <p:cNvPr id="5" name="Picture 2" descr="RÃ©sultat de recherche d'images pour &quot;equipe developpement contente&quot;">
            <a:extLst>
              <a:ext uri="{FF2B5EF4-FFF2-40B4-BE49-F238E27FC236}">
                <a16:creationId xmlns:a16="http://schemas.microsoft.com/office/drawing/2014/main" id="{8FA0F4F1-6919-4AEE-9465-B87B35B4C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404" y="949639"/>
            <a:ext cx="5151228" cy="515122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1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Écoles &amp; Formations : découvrez nos 3 écoles ! - Campus CESI Toulouse">
            <a:extLst>
              <a:ext uri="{FF2B5EF4-FFF2-40B4-BE49-F238E27FC236}">
                <a16:creationId xmlns:a16="http://schemas.microsoft.com/office/drawing/2014/main" id="{BECF11FB-F61B-47D1-A73B-38376CCB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81" y="2021971"/>
            <a:ext cx="5417438" cy="28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8861B69-C30A-465A-9509-332D9E782265}"/>
              </a:ext>
            </a:extLst>
          </p:cNvPr>
          <p:cNvSpPr txBox="1">
            <a:spLocks/>
          </p:cNvSpPr>
          <p:nvPr/>
        </p:nvSpPr>
        <p:spPr>
          <a:xfrm>
            <a:off x="1086643" y="501317"/>
            <a:ext cx="10018713" cy="1219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REX Etudiant</a:t>
            </a:r>
          </a:p>
        </p:txBody>
      </p:sp>
    </p:spTree>
    <p:extLst>
      <p:ext uri="{BB962C8B-B14F-4D97-AF65-F5344CB8AC3E}">
        <p14:creationId xmlns:p14="http://schemas.microsoft.com/office/powerpoint/2010/main" val="308804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et contexte</a:t>
            </a:r>
          </a:p>
        </p:txBody>
      </p:sp>
      <p:pic>
        <p:nvPicPr>
          <p:cNvPr id="2050" name="Picture 2" descr="Madera Construction">
            <a:extLst>
              <a:ext uri="{FF2B5EF4-FFF2-40B4-BE49-F238E27FC236}">
                <a16:creationId xmlns:a16="http://schemas.microsoft.com/office/drawing/2014/main" id="{9AE7A372-7DCD-48A1-B23A-A09BD29DE5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00" y="2438399"/>
            <a:ext cx="7212698" cy="21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/>
              <a:t>Besoin/Objectif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DA7B2EE-A50B-458B-845D-3060DAB5E48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800" y="1011765"/>
            <a:ext cx="6062277" cy="4546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04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FCF8D6-CFAB-4977-8EEF-B9E52073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Méthode Agile</a:t>
            </a:r>
          </a:p>
        </p:txBody>
      </p:sp>
      <p:pic>
        <p:nvPicPr>
          <p:cNvPr id="19" name="Picture 2" descr="Formation Méthode AGILE et SCRUM (certifiante) - Parcours complet ...">
            <a:extLst>
              <a:ext uri="{FF2B5EF4-FFF2-40B4-BE49-F238E27FC236}">
                <a16:creationId xmlns:a16="http://schemas.microsoft.com/office/drawing/2014/main" id="{C9B23514-B4A4-436A-B83D-89B49F1ECB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76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896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75190"/>
            <a:ext cx="10018713" cy="1752599"/>
          </a:xfrm>
        </p:spPr>
        <p:txBody>
          <a:bodyPr/>
          <a:lstStyle/>
          <a:p>
            <a:r>
              <a:rPr lang="fr-FR" dirty="0"/>
              <a:t>Scénario agile</a:t>
            </a:r>
          </a:p>
        </p:txBody>
      </p:sp>
      <p:pic>
        <p:nvPicPr>
          <p:cNvPr id="1026" name="Picture 2" descr="Wavenet">
            <a:extLst>
              <a:ext uri="{FF2B5EF4-FFF2-40B4-BE49-F238E27FC236}">
                <a16:creationId xmlns:a16="http://schemas.microsoft.com/office/drawing/2014/main" id="{A1B08586-6E0F-4B8B-BDCF-5A5D86D27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765229"/>
            <a:ext cx="10018713" cy="3826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08348-FE10-4CC5-AB62-DB28F7E5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Pourquoi l'agilité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305290-5DE2-4A54-92FE-759574986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513081"/>
          </a:xfrm>
        </p:spPr>
        <p:txBody>
          <a:bodyPr/>
          <a:lstStyle/>
          <a:p>
            <a:r>
              <a:rPr lang="fr-FR" dirty="0"/>
              <a:t>Accroître la visibilité des projets avec le client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C0B5EE6-9F15-473E-A4EA-77EEEA4CE1F3}"/>
              </a:ext>
            </a:extLst>
          </p:cNvPr>
          <p:cNvSpPr txBox="1">
            <a:spLocks/>
          </p:cNvSpPr>
          <p:nvPr/>
        </p:nvSpPr>
        <p:spPr>
          <a:xfrm>
            <a:off x="1484310" y="317245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Faire face à la conduite du changement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CBAFD2E-3BD9-4E39-874C-66B275D0F0DC}"/>
              </a:ext>
            </a:extLst>
          </p:cNvPr>
          <p:cNvSpPr txBox="1">
            <a:spLocks/>
          </p:cNvSpPr>
          <p:nvPr/>
        </p:nvSpPr>
        <p:spPr>
          <a:xfrm>
            <a:off x="1484310" y="367791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Livraisons de meilleure qualité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FA4C839-E11C-48B6-9685-5AAC9827FCDF}"/>
              </a:ext>
            </a:extLst>
          </p:cNvPr>
          <p:cNvSpPr txBox="1">
            <a:spLocks/>
          </p:cNvSpPr>
          <p:nvPr/>
        </p:nvSpPr>
        <p:spPr>
          <a:xfrm>
            <a:off x="1484310" y="4191000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cohésion d'équipe renforcée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F968574-E080-40D6-AD56-976FC7ED50D5}"/>
              </a:ext>
            </a:extLst>
          </p:cNvPr>
          <p:cNvSpPr txBox="1">
            <a:spLocks/>
          </p:cNvSpPr>
          <p:nvPr/>
        </p:nvSpPr>
        <p:spPr>
          <a:xfrm>
            <a:off x="1484310" y="468883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gestion des délais différente</a:t>
            </a:r>
          </a:p>
        </p:txBody>
      </p:sp>
    </p:spTree>
    <p:extLst>
      <p:ext uri="{BB962C8B-B14F-4D97-AF65-F5344CB8AC3E}">
        <p14:creationId xmlns:p14="http://schemas.microsoft.com/office/powerpoint/2010/main" val="27769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91EB4-D77B-4231-ABE2-8A0188D17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Equipe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76942-73B8-4CBD-99AB-95A2361D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Product Owner </a:t>
            </a:r>
            <a:r>
              <a:rPr lang="fr-FR" dirty="0"/>
              <a:t>: Romain CHRETIEN</a:t>
            </a:r>
          </a:p>
          <a:p>
            <a:r>
              <a:rPr lang="fr-FR" b="1" dirty="0"/>
              <a:t>Scrum Master </a:t>
            </a:r>
            <a:r>
              <a:rPr lang="fr-FR" dirty="0"/>
              <a:t>: Ulrich HASSED</a:t>
            </a:r>
          </a:p>
          <a:p>
            <a:r>
              <a:rPr lang="fr-FR" b="1" dirty="0"/>
              <a:t>Team développement </a:t>
            </a:r>
            <a:r>
              <a:rPr lang="fr-FR" dirty="0"/>
              <a:t>: Valentin HALLAY, Allan BROCHARD</a:t>
            </a:r>
          </a:p>
        </p:txBody>
      </p:sp>
    </p:spTree>
    <p:extLst>
      <p:ext uri="{BB962C8B-B14F-4D97-AF65-F5344CB8AC3E}">
        <p14:creationId xmlns:p14="http://schemas.microsoft.com/office/powerpoint/2010/main" val="14356275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221</Words>
  <Application>Microsoft Office PowerPoint</Application>
  <PresentationFormat>Grand écran</PresentationFormat>
  <Paragraphs>82</Paragraphs>
  <Slides>32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Corbel</vt:lpstr>
      <vt:lpstr>Parallaxe</vt:lpstr>
      <vt:lpstr>Projet Madera  4ème Livrables RIL 2018-2020 </vt:lpstr>
      <vt:lpstr>Sommaire </vt:lpstr>
      <vt:lpstr>Projet</vt:lpstr>
      <vt:lpstr>Introduction et contexte</vt:lpstr>
      <vt:lpstr>Besoin/Objectif</vt:lpstr>
      <vt:lpstr>Méthode Agile</vt:lpstr>
      <vt:lpstr>Scénario agile</vt:lpstr>
      <vt:lpstr>Pourquoi l'agilité ?</vt:lpstr>
      <vt:lpstr>Equipe projet</vt:lpstr>
      <vt:lpstr>Planning prévisionnel</vt:lpstr>
      <vt:lpstr>SWOT</vt:lpstr>
      <vt:lpstr>Sécurité</vt:lpstr>
      <vt:lpstr>Technique</vt:lpstr>
      <vt:lpstr>Langage</vt:lpstr>
      <vt:lpstr>Outils</vt:lpstr>
      <vt:lpstr>Architecture</vt:lpstr>
      <vt:lpstr>UML : Diagramme de cas d’utilisation</vt:lpstr>
      <vt:lpstr>UML : Diagramme de séquence « Création plan »</vt:lpstr>
      <vt:lpstr>MCD</vt:lpstr>
      <vt:lpstr>Déploiement</vt:lpstr>
      <vt:lpstr>Demonstration</vt:lpstr>
      <vt:lpstr>Maintenance</vt:lpstr>
      <vt:lpstr>Support/Demande d'évolution</vt:lpstr>
      <vt:lpstr>Formation</vt:lpstr>
      <vt:lpstr>Clôture de projet</vt:lpstr>
      <vt:lpstr>Planning réel</vt:lpstr>
      <vt:lpstr>Budget</vt:lpstr>
      <vt:lpstr>Indicateurs</vt:lpstr>
      <vt:lpstr>Indicateurs</vt:lpstr>
      <vt:lpstr>Risque exceptionnel</vt:lpstr>
      <vt:lpstr>REX MADERA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4ème Livrables RIL 2018-2020 </dc:title>
  <dc:creator>valentin hallay</dc:creator>
  <cp:lastModifiedBy>valentin hallay</cp:lastModifiedBy>
  <cp:revision>12</cp:revision>
  <dcterms:created xsi:type="dcterms:W3CDTF">2020-05-11T13:34:34Z</dcterms:created>
  <dcterms:modified xsi:type="dcterms:W3CDTF">2020-05-12T09:30:54Z</dcterms:modified>
</cp:coreProperties>
</file>